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66" r:id="rId5"/>
    <p:sldId id="261" r:id="rId6"/>
    <p:sldId id="262" r:id="rId7"/>
    <p:sldId id="263" r:id="rId8"/>
    <p:sldId id="267" r:id="rId9"/>
    <p:sldId id="264" r:id="rId10"/>
  </p:sldIdLst>
  <p:sldSz cx="9144000" cy="6858000" type="screen4x3"/>
  <p:notesSz cx="7099300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690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399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242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99233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9641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6729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1169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7436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419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79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9233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704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491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454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707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32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442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B4F46-1E86-431F-980C-C19CB725A214}" type="datetimeFigureOut">
              <a:rPr lang="ko-KR" altLang="en-US" smtClean="0"/>
              <a:pPr/>
              <a:t>2021-06-08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14588-8D07-4BFA-873A-24425395616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1473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r" defTabSz="914400" rtl="0" eaLnBrk="1" latinLnBrk="1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텀프로젝트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발표일</a:t>
            </a:r>
            <a:endParaRPr lang="en-US" altLang="ko-KR" dirty="0"/>
          </a:p>
          <a:p>
            <a:r>
              <a:rPr lang="en-US" altLang="ko-KR" dirty="0"/>
              <a:t>20175411 </a:t>
            </a:r>
            <a:r>
              <a:rPr lang="ko-KR" altLang="en-US" dirty="0"/>
              <a:t>박상현</a:t>
            </a:r>
            <a:endParaRPr lang="en-US" altLang="ko-KR" dirty="0"/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불가사의 중 하나인 스톤헨지의 복원된 모습을 구현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8D18164-B318-4BAE-B4D1-293D89636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021" y="2650136"/>
            <a:ext cx="3821979" cy="373236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E21C036-5783-488D-9AEC-138BC36E24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650136"/>
            <a:ext cx="4069894" cy="372323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구현된 주요 기술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회전을 통해 둘러보기 위한 </a:t>
            </a:r>
            <a:r>
              <a:rPr lang="en-US" altLang="ko-KR" dirty="0"/>
              <a:t>trackball</a:t>
            </a:r>
          </a:p>
          <a:p>
            <a:r>
              <a:rPr lang="en-US" altLang="ko-KR" dirty="0" err="1"/>
              <a:t>setLight</a:t>
            </a:r>
            <a:r>
              <a:rPr lang="en-US" altLang="ko-KR" dirty="0"/>
              <a:t> </a:t>
            </a:r>
            <a:r>
              <a:rPr lang="ko-KR" altLang="en-US" dirty="0"/>
              <a:t>함수에서 빛의 위치와 </a:t>
            </a:r>
            <a:r>
              <a:rPr lang="ko-KR" altLang="en-US" dirty="0" err="1"/>
              <a:t>주변광</a:t>
            </a:r>
            <a:r>
              <a:rPr lang="ko-KR" altLang="en-US" dirty="0"/>
              <a:t> 조절</a:t>
            </a:r>
            <a:endParaRPr lang="en-US" altLang="ko-KR" dirty="0"/>
          </a:p>
          <a:p>
            <a:r>
              <a:rPr lang="ko-KR" altLang="en-US" dirty="0" err="1"/>
              <a:t>텍스쳐매핑</a:t>
            </a:r>
            <a:endParaRPr lang="en-US" altLang="ko-KR" dirty="0"/>
          </a:p>
          <a:p>
            <a:r>
              <a:rPr lang="ko-KR" altLang="en-US" dirty="0"/>
              <a:t>여러 개의 </a:t>
            </a:r>
            <a:r>
              <a:rPr lang="ko-KR" altLang="en-US" dirty="0" err="1"/>
              <a:t>큐브들을</a:t>
            </a:r>
            <a:r>
              <a:rPr lang="ko-KR" altLang="en-US" dirty="0"/>
              <a:t> 한 번에 생성하기위한 코드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695E4E-B95D-47B0-9EE2-409B1DD9D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여러 개의 </a:t>
            </a:r>
            <a:r>
              <a:rPr lang="ko-KR" altLang="en-US" dirty="0" err="1"/>
              <a:t>큐브들을</a:t>
            </a:r>
            <a:r>
              <a:rPr lang="ko-KR" altLang="en-US" dirty="0"/>
              <a:t> 한 번에 생성하기위한 코드</a:t>
            </a:r>
            <a:br>
              <a:rPr lang="ko-KR" altLang="en-US" dirty="0"/>
            </a:br>
            <a:endParaRPr lang="ko-KR" altLang="en-US" dirty="0"/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A9923FAF-1ED9-42B8-8301-8E4B0C2539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916832"/>
            <a:ext cx="7598826" cy="3528392"/>
          </a:xfrm>
        </p:spPr>
      </p:pic>
    </p:spTree>
    <p:extLst>
      <p:ext uri="{BB962C8B-B14F-4D97-AF65-F5344CB8AC3E}">
        <p14:creationId xmlns:p14="http://schemas.microsoft.com/office/powerpoint/2010/main" val="2797850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 개선점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마법의 </a:t>
            </a:r>
            <a:r>
              <a:rPr lang="ko-KR" altLang="en-US" dirty="0" err="1"/>
              <a:t>소라고동처럼</a:t>
            </a:r>
            <a:r>
              <a:rPr lang="ko-KR" altLang="en-US" dirty="0"/>
              <a:t> 고민해결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스톤헨지를 구현한 후에 제단과의 상호작용을 추가</a:t>
            </a:r>
            <a:endParaRPr lang="en-US" altLang="ko-KR" dirty="0"/>
          </a:p>
          <a:p>
            <a:r>
              <a:rPr lang="ko-KR" altLang="en-US" dirty="0"/>
              <a:t>제단을 통해 신탁이 내려오는 것을 구현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1DD1F85-38C4-4815-AEC9-74E36E2813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910" y="3429000"/>
            <a:ext cx="2669729" cy="26541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사용자 인터페이스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위 아래 버튼으로 카메라를 앞뒤로 이동</a:t>
            </a:r>
            <a:endParaRPr lang="en-US" altLang="ko-KR" dirty="0"/>
          </a:p>
          <a:p>
            <a:r>
              <a:rPr lang="ko-KR" altLang="en-US" dirty="0"/>
              <a:t>왼 쪽</a:t>
            </a:r>
            <a:r>
              <a:rPr lang="en-US" altLang="ko-KR" dirty="0"/>
              <a:t>, </a:t>
            </a:r>
            <a:r>
              <a:rPr lang="ko-KR" altLang="en-US" dirty="0"/>
              <a:t>오른 쪽 버튼으로 카메라 좌우 회전</a:t>
            </a:r>
            <a:endParaRPr lang="en-US" altLang="ko-KR" dirty="0"/>
          </a:p>
          <a:p>
            <a:r>
              <a:rPr lang="en-US" altLang="ko-KR" dirty="0"/>
              <a:t>Trackball.js</a:t>
            </a:r>
            <a:r>
              <a:rPr lang="ko-KR" altLang="en-US" dirty="0"/>
              <a:t>를 통해 마우스 클릭과 드래그로 회전 가능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C3B74EF-BCBA-4AAD-AD7B-B067D6A6D9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2276872"/>
            <a:ext cx="1066949" cy="5048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스크린 </a:t>
            </a:r>
            <a:r>
              <a:rPr lang="ko-KR" altLang="en-US" dirty="0" err="1"/>
              <a:t>샷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C210098-2D0F-41C4-A1B3-B88440F68E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81" y="1916832"/>
            <a:ext cx="3343655" cy="2520280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79C436D-9200-478D-831D-58A849B52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1889886"/>
            <a:ext cx="3343655" cy="250356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AD9D9-E987-4D75-A98F-A16923E5B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스크린 샷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6481C7B-7258-4BD3-9FDB-3FE78206C3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08" y="1700808"/>
            <a:ext cx="3810532" cy="4070350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72E0205-5D02-4A8C-A629-5C8E6088AD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6"/>
          <a:stretch/>
        </p:blipFill>
        <p:spPr>
          <a:xfrm>
            <a:off x="4396040" y="2657587"/>
            <a:ext cx="3810532" cy="311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34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  <a:r>
              <a:rPr lang="en-US" altLang="ko-KR" dirty="0"/>
              <a:t> </a:t>
            </a:r>
            <a:r>
              <a:rPr lang="ko-KR" altLang="en-US" dirty="0"/>
              <a:t>동영상</a:t>
            </a:r>
          </a:p>
        </p:txBody>
      </p:sp>
      <p:pic>
        <p:nvPicPr>
          <p:cNvPr id="4" name="시연">
            <a:hlinkClick r:id="" action="ppaction://media"/>
            <a:extLst>
              <a:ext uri="{FF2B5EF4-FFF2-40B4-BE49-F238E27FC236}">
                <a16:creationId xmlns:a16="http://schemas.microsoft.com/office/drawing/2014/main" id="{D5345C45-96AA-4B9B-921D-198AA0C13AA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4200" y="2193925"/>
            <a:ext cx="5435600" cy="407035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비행기 구름">
  <a:themeElements>
    <a:clrScheme name="비행기 구름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비행기 구름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비행기 구름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TM04033937[[fn=비행기 구름]]</Template>
  <TotalTime>82</TotalTime>
  <Words>94</Words>
  <Application>Microsoft Office PowerPoint</Application>
  <PresentationFormat>화면 슬라이드 쇼(4:3)</PresentationFormat>
  <Paragraphs>22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비행기 구름</vt:lpstr>
      <vt:lpstr>텀프로젝트</vt:lpstr>
      <vt:lpstr>소개</vt:lpstr>
      <vt:lpstr>구현된 주요 기술</vt:lpstr>
      <vt:lpstr>여러 개의 큐브들을 한 번에 생성하기위한 코드 </vt:lpstr>
      <vt:lpstr>향후 개선점</vt:lpstr>
      <vt:lpstr>사용자 인터페이스</vt:lpstr>
      <vt:lpstr>스크린 샷</vt:lpstr>
      <vt:lpstr>스크린 샷</vt:lpstr>
      <vt:lpstr>시연 동영상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Sun-Jeong Kim</dc:creator>
  <cp:lastModifiedBy>sh</cp:lastModifiedBy>
  <cp:revision>28</cp:revision>
  <dcterms:created xsi:type="dcterms:W3CDTF">2009-06-09T18:11:14Z</dcterms:created>
  <dcterms:modified xsi:type="dcterms:W3CDTF">2021-06-08T14:24:07Z</dcterms:modified>
</cp:coreProperties>
</file>

<file path=docProps/thumbnail.jpeg>
</file>